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5148D-C816-4259-8904-8224E39287E2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A5896-5097-461F-9491-9010C1ED0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5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16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6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5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40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3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5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63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46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6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6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B29C8-1579-442E-A49D-EC92AF05185F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 Clase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11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mayo del </a:t>
            </a:r>
            <a:r>
              <a:rPr lang="en-US" dirty="0" smtClean="0">
                <a:solidFill>
                  <a:srgbClr val="00B050"/>
                </a:solidFill>
              </a:rPr>
              <a:t>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85: </a:t>
            </a:r>
            <a:r>
              <a:rPr lang="en-US" dirty="0" smtClean="0"/>
              <a:t>¿</a:t>
            </a:r>
            <a:r>
              <a:rPr lang="en-US" dirty="0" err="1" smtClean="0"/>
              <a:t>Compras</a:t>
            </a:r>
            <a:r>
              <a:rPr lang="en-US" dirty="0" smtClean="0"/>
              <a:t> </a:t>
            </a:r>
            <a:r>
              <a:rPr lang="en-US" dirty="0" err="1" smtClean="0"/>
              <a:t>artesanias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viajas</a:t>
            </a:r>
            <a:r>
              <a:rPr lang="en-US" dirty="0" smtClean="0"/>
              <a:t> a un </a:t>
            </a:r>
            <a:r>
              <a:rPr lang="en-US" dirty="0" err="1" smtClean="0"/>
              <a:t>pais</a:t>
            </a:r>
            <a:r>
              <a:rPr lang="en-US" dirty="0" smtClean="0"/>
              <a:t> </a:t>
            </a:r>
            <a:r>
              <a:rPr lang="en-US" dirty="0" err="1" smtClean="0"/>
              <a:t>extranjero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review vocabulary of indigenous markets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TOMAR </a:t>
            </a:r>
            <a:r>
              <a:rPr lang="en-US" b="1" u="sng" dirty="0" smtClean="0">
                <a:solidFill>
                  <a:srgbClr val="0070C0"/>
                </a:solidFill>
              </a:rPr>
              <a:t>QUIZ 1: CAPITULO 9</a:t>
            </a:r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dirty="0" err="1" smtClean="0"/>
              <a:t>Completa</a:t>
            </a:r>
            <a:r>
              <a:rPr lang="en-US" dirty="0" smtClean="0"/>
              <a:t> las </a:t>
            </a:r>
            <a:r>
              <a:rPr lang="en-US" dirty="0" err="1" smtClean="0"/>
              <a:t>Sopas</a:t>
            </a:r>
            <a:r>
              <a:rPr lang="en-US" dirty="0" smtClean="0"/>
              <a:t> de </a:t>
            </a:r>
            <a:r>
              <a:rPr lang="en-US" dirty="0" err="1" smtClean="0"/>
              <a:t>Letras</a:t>
            </a:r>
            <a:r>
              <a:rPr lang="en-US" dirty="0" smtClean="0"/>
              <a:t>,  </a:t>
            </a:r>
            <a:r>
              <a:rPr lang="en-US" dirty="0" smtClean="0"/>
              <a:t>EN EL </a:t>
            </a:r>
            <a:r>
              <a:rPr lang="en-US" dirty="0" smtClean="0"/>
              <a:t>MERCADO: Un </a:t>
            </a:r>
            <a:r>
              <a:rPr lang="en-US" dirty="0" err="1" smtClean="0"/>
              <a:t>puesto</a:t>
            </a:r>
            <a:r>
              <a:rPr lang="en-US" dirty="0" smtClean="0"/>
              <a:t> de </a:t>
            </a:r>
            <a:r>
              <a:rPr lang="en-US" dirty="0" err="1" smtClean="0"/>
              <a:t>legumbres</a:t>
            </a:r>
            <a:r>
              <a:rPr lang="en-US" dirty="0" smtClean="0"/>
              <a:t>;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verduleria</a:t>
            </a:r>
            <a:r>
              <a:rPr lang="en-US" dirty="0" smtClean="0"/>
              <a:t> </a:t>
            </a:r>
            <a:r>
              <a:rPr lang="en-US" dirty="0" smtClean="0"/>
              <a:t>y </a:t>
            </a:r>
            <a:r>
              <a:rPr lang="en-US" dirty="0" smtClean="0"/>
              <a:t>EN EL MERCADO: Un </a:t>
            </a:r>
            <a:r>
              <a:rPr lang="en-US" dirty="0" err="1" smtClean="0"/>
              <a:t>puesto</a:t>
            </a:r>
            <a:r>
              <a:rPr lang="en-US" dirty="0" smtClean="0"/>
              <a:t> de </a:t>
            </a:r>
            <a:r>
              <a:rPr lang="en-US" dirty="0" err="1" smtClean="0"/>
              <a:t>frutas</a:t>
            </a:r>
            <a:r>
              <a:rPr lang="en-US" dirty="0" smtClean="0"/>
              <a:t>; </a:t>
            </a:r>
            <a:r>
              <a:rPr lang="en-US" dirty="0" err="1" smtClean="0"/>
              <a:t>fruteria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58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2968</TotalTime>
  <Words>64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 Clase 801 La fecha es el 11 de mayo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 IM La fecha es el 20 de marzo del 2013</dc:title>
  <dc:creator>Helen Zumaeta</dc:creator>
  <cp:lastModifiedBy>Helen Zumaeta</cp:lastModifiedBy>
  <cp:revision>24</cp:revision>
  <cp:lastPrinted>2013-03-19T19:38:28Z</cp:lastPrinted>
  <dcterms:created xsi:type="dcterms:W3CDTF">2013-03-19T14:16:31Z</dcterms:created>
  <dcterms:modified xsi:type="dcterms:W3CDTF">2018-05-11T20:14:33Z</dcterms:modified>
</cp:coreProperties>
</file>